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8"/>
  </p:notesMasterIdLst>
  <p:sldIdLst>
    <p:sldId id="256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  <p:sldId id="285" r:id="rId19"/>
    <p:sldId id="286" r:id="rId20"/>
    <p:sldId id="287" r:id="rId21"/>
    <p:sldId id="288" r:id="rId22"/>
    <p:sldId id="289" r:id="rId23"/>
    <p:sldId id="290" r:id="rId24"/>
    <p:sldId id="291" r:id="rId25"/>
    <p:sldId id="292" r:id="rId26"/>
    <p:sldId id="26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8D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69988" autoAdjust="0"/>
  </p:normalViewPr>
  <p:slideViewPr>
    <p:cSldViewPr snapToGrid="0">
      <p:cViewPr varScale="1">
        <p:scale>
          <a:sx n="63" d="100"/>
          <a:sy n="63" d="100"/>
        </p:scale>
        <p:origin x="16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r-Latn-M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0B273-C555-45EB-AE60-DBE74B23D445}" type="datetimeFigureOut">
              <a:rPr lang="sr-Latn-ME" smtClean="0"/>
              <a:t>26.9.2017.</a:t>
            </a:fld>
            <a:endParaRPr lang="sr-Latn-M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r-Latn-M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r-Latn-M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r-Latn-M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5D2FCA-2A66-4BBE-AE74-DD9C9182BFCF}" type="slidenum">
              <a:rPr lang="sr-Latn-ME" smtClean="0"/>
              <a:t>‹#›</a:t>
            </a:fld>
            <a:endParaRPr lang="sr-Latn-ME"/>
          </a:p>
        </p:txBody>
      </p:sp>
    </p:spTree>
    <p:extLst>
      <p:ext uri="{BB962C8B-B14F-4D97-AF65-F5344CB8AC3E}">
        <p14:creationId xmlns:p14="http://schemas.microsoft.com/office/powerpoint/2010/main" val="247712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M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5D2FCA-2A66-4BBE-AE74-DD9C9182BFCF}" type="slidenum">
              <a:rPr lang="sr-Latn-ME" smtClean="0"/>
              <a:t>1</a:t>
            </a:fld>
            <a:endParaRPr lang="sr-Latn-ME"/>
          </a:p>
        </p:txBody>
      </p:sp>
    </p:spTree>
    <p:extLst>
      <p:ext uri="{BB962C8B-B14F-4D97-AF65-F5344CB8AC3E}">
        <p14:creationId xmlns:p14="http://schemas.microsoft.com/office/powerpoint/2010/main" val="1253023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r-Latn-M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5D2FCA-2A66-4BBE-AE74-DD9C9182BFCF}" type="slidenum">
              <a:rPr lang="sr-Latn-ME" smtClean="0"/>
              <a:t>2</a:t>
            </a:fld>
            <a:endParaRPr lang="sr-Latn-ME"/>
          </a:p>
        </p:txBody>
      </p:sp>
    </p:spTree>
    <p:extLst>
      <p:ext uri="{BB962C8B-B14F-4D97-AF65-F5344CB8AC3E}">
        <p14:creationId xmlns:p14="http://schemas.microsoft.com/office/powerpoint/2010/main" val="3812080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9/26/2017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7593106" y="5889812"/>
            <a:ext cx="43220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Sekulovi</a:t>
            </a: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ć Milorad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503147" y="1425389"/>
            <a:ext cx="10688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IoT </a:t>
            </a:r>
          </a:p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Evidencija prisustva putem WiFi-ja</a:t>
            </a:r>
          </a:p>
        </p:txBody>
      </p:sp>
    </p:spTree>
    <p:extLst>
      <p:ext uri="{BB962C8B-B14F-4D97-AF65-F5344CB8AC3E}">
        <p14:creationId xmlns:p14="http://schemas.microsoft.com/office/powerpoint/2010/main" val="477200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801552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Konkurentna logika izvršavanja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Niti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Procesi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pic>
        <p:nvPicPr>
          <p:cNvPr id="7" name="Picture 6" descr="C:\Users\milor\AppData\Local\Microsoft\Windows\INetCache\Content.Word\Process vs Thread in Java.jpg">
            <a:extLst>
              <a:ext uri="{FF2B5EF4-FFF2-40B4-BE49-F238E27FC236}">
                <a16:creationId xmlns:a16="http://schemas.microsoft.com/office/drawing/2014/main" id="{60343C46-0F31-4043-9DC7-CBD4E68B0E6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822" y="2497411"/>
            <a:ext cx="5857403" cy="40557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41971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1954306" y="1344706"/>
            <a:ext cx="980738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Razlike u implementaciji za različite</a:t>
            </a:r>
          </a:p>
          <a:p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 potrebe</a:t>
            </a:r>
          </a:p>
          <a:p>
            <a:endParaRPr lang="sr-Latn-ME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DAEE627-CE23-437A-959E-C02923A7AB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56161" y="2645033"/>
            <a:ext cx="3702423" cy="129266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class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ClassicSingleton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private static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ClassicSingleton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new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ClassicSingleton()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protected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ClassicSingleton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// Hidden constructor.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static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ClassicSingleton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getInstance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return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sr-Latn-ME" altLang="sr-Latn-R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83A489A-1FBF-4A93-A1A4-CE2A49EF7E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71235" y="2645033"/>
            <a:ext cx="3460376" cy="17081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class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LazzSingleton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private static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LazySingleton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null;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protected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LazySingleton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// Hidden constructor.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static </a:t>
            </a:r>
            <a:r>
              <a:rPr lang="sr-Latn-ME" altLang="sr-Latn-RS" sz="900" dirty="0">
                <a:solidFill>
                  <a:srgbClr val="A9B7C6"/>
                </a:solidFill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LazySingleton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getInstance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==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null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)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   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new </a:t>
            </a:r>
            <a:r>
              <a:rPr lang="sr-Latn-ME" altLang="sr-Latn-RS" sz="900" dirty="0">
                <a:solidFill>
                  <a:srgbClr val="A9B7C6"/>
                </a:solidFill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LazySingleton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return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sr-Latn-ME" altLang="sr-Latn-R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5E0A4D6-013F-4747-9CD4-7C18EEC5E7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18939" y="4531357"/>
            <a:ext cx="3496184" cy="198515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class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ThreadSafeSingleton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private static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ThreadSafeSingleton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private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ThreadSafeSingleton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(){}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static synchronized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ThreadSafeSingleton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getInstance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==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null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){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   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new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ThreadSafeSingleton()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return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sr-Latn-ME" altLang="sr-Latn-R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EE40FDFA-BB6D-4EC7-A054-1900371BEF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02517" y="4502682"/>
            <a:ext cx="3298906" cy="15696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static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ThreadSafeSingleton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getInstanceUsingDoubleLocking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(instance ==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null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){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synchronized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(ThreadSafeSingleton.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class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)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if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(instance ==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null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){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        instance 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new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ThreadSafeSingleton()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return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sr-Latn-ME" altLang="sr-Latn-R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DE322FBC-2F93-4248-9BF1-DD6111AD23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74129" y="3442612"/>
            <a:ext cx="4258235" cy="170816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class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BillPughSingleton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private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BillPughSingleton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(){}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private static class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SingletonHelper{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private static final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BillPughSingleton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=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new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BillPughSingleton()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static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BillPughSingleton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getInstance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return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SingletonHelper.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sr-Latn-ME" altLang="sr-Latn-R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F7784F81-603D-4959-8D87-BE43A9E78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39725" y="2941282"/>
            <a:ext cx="2021543" cy="8771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public enum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EnumSingleton 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1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INSTANCE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;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public static void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doSomething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(){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//do something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    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b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</a:b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Arial Unicode MS"/>
                <a:ea typeface="Times New Roman" panose="02020603050405020304" pitchFamily="18" charset="0"/>
                <a:cs typeface="Courier New" panose="02070309020205020404" pitchFamily="49" charset="0"/>
              </a:rPr>
              <a:t>}</a:t>
            </a:r>
            <a:r>
              <a:rPr kumimoji="0" lang="sr-Latn-ME" altLang="sr-Latn-RS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sr-Latn-ME" altLang="sr-Latn-R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95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8106899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Međuprogramska komunikacija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Java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JavaScript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</p:spTree>
    <p:extLst>
      <p:ext uri="{BB962C8B-B14F-4D97-AF65-F5344CB8AC3E}">
        <p14:creationId xmlns:p14="http://schemas.microsoft.com/office/powerpoint/2010/main" val="313090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177644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ARP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sr-Latn-ME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pic>
        <p:nvPicPr>
          <p:cNvPr id="5122" name="Picture 2" descr="http://i.site.pictures/Rrjsu.png">
            <a:extLst>
              <a:ext uri="{FF2B5EF4-FFF2-40B4-BE49-F238E27FC236}">
                <a16:creationId xmlns:a16="http://schemas.microsoft.com/office/drawing/2014/main" id="{4F868B66-AFBA-4FE6-810A-8900BB6DA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709" y="1533245"/>
            <a:ext cx="377190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86967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695735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Baze podataka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Izbor baze podataka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Struktura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Stalna i privremena baza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</p:spTree>
    <p:extLst>
      <p:ext uri="{BB962C8B-B14F-4D97-AF65-F5344CB8AC3E}">
        <p14:creationId xmlns:p14="http://schemas.microsoft.com/office/powerpoint/2010/main" val="2420374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4966424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Grafički interfejs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JavaFX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Mogućnost </a:t>
            </a:r>
          </a:p>
          <a:p>
            <a:pPr lvl="1"/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korišćenja web </a:t>
            </a:r>
          </a:p>
          <a:p>
            <a:pPr lvl="1"/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	stranice umjesto</a:t>
            </a:r>
          </a:p>
          <a:p>
            <a:pPr lvl="1"/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			desktop </a:t>
            </a:r>
          </a:p>
          <a:p>
            <a:pPr lvl="1"/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				aplikacije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endParaRPr lang="sr-Latn-ME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pic>
        <p:nvPicPr>
          <p:cNvPr id="6" name="Picture 5" descr="C:\Users\milor\AppData\Local\Microsoft\Windows\INetCache\Content.Word\gui.png">
            <a:extLst>
              <a:ext uri="{FF2B5EF4-FFF2-40B4-BE49-F238E27FC236}">
                <a16:creationId xmlns:a16="http://schemas.microsoft.com/office/drawing/2014/main" id="{B6AA437D-96A0-43B0-AA11-8357F38CCCC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8079" y="1371600"/>
            <a:ext cx="3767044" cy="53539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83454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4904741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Node.js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Brzi prototip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Razlika u </a:t>
            </a:r>
          </a:p>
          <a:p>
            <a:pPr lvl="1"/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odnosu na Apache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Moduli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pic>
        <p:nvPicPr>
          <p:cNvPr id="6" name="Picture 5" descr="C:\Users\MS251064\AppData\Local\Microsoft\Windows\INetCache\Content.Word\Apache_scripting.png">
            <a:extLst>
              <a:ext uri="{FF2B5EF4-FFF2-40B4-BE49-F238E27FC236}">
                <a16:creationId xmlns:a16="http://schemas.microsoft.com/office/drawing/2014/main" id="{D02B171A-2DE5-47FE-A97E-73C2A82B1BD3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1478" y="1665737"/>
            <a:ext cx="4349750" cy="21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C:\Users\MS251064\AppData\Local\Microsoft\Windows\INetCache\Content.Word\nodejs scripting.png">
            <a:extLst>
              <a:ext uri="{FF2B5EF4-FFF2-40B4-BE49-F238E27FC236}">
                <a16:creationId xmlns:a16="http://schemas.microsoft.com/office/drawing/2014/main" id="{3A0C010F-3A18-4ACC-A66F-5793EE2ED320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3063" y="4356847"/>
            <a:ext cx="4386580" cy="228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72498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8724696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Python skripte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Pokretanje i parsiranje podataka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Pokretanje linux komandi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Način izvršavanja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</p:spTree>
    <p:extLst>
      <p:ext uri="{BB962C8B-B14F-4D97-AF65-F5344CB8AC3E}">
        <p14:creationId xmlns:p14="http://schemas.microsoft.com/office/powerpoint/2010/main" val="17823415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9448612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Obrada i upravljanje podacima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Mogućnost povezivanja cloud-a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Mogućnost razvoja servera za</a:t>
            </a:r>
          </a:p>
          <a:p>
            <a:pPr lvl="1"/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čuvanje podataka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Generisanje čitljivih tabela (excel)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</p:spTree>
    <p:extLst>
      <p:ext uri="{BB962C8B-B14F-4D97-AF65-F5344CB8AC3E}">
        <p14:creationId xmlns:p14="http://schemas.microsoft.com/office/powerpoint/2010/main" val="3074332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1873623" y="1272988"/>
            <a:ext cx="10386369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Access point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Korišćenje antene za odašiljanje signala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Hostapd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Statička IP adresa</a:t>
            </a:r>
          </a:p>
          <a:p>
            <a:pPr marL="1943100" lvl="3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 Mogućnost odvajanja pristupnih </a:t>
            </a:r>
          </a:p>
          <a:p>
            <a:pPr lvl="5"/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tački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</p:spTree>
    <p:extLst>
      <p:ext uri="{BB962C8B-B14F-4D97-AF65-F5344CB8AC3E}">
        <p14:creationId xmlns:p14="http://schemas.microsoft.com/office/powerpoint/2010/main" val="680259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637706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Detekcija prisustva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IoT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i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njegova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uloga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Motivacija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za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projektom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Problem i ideja</a:t>
            </a:r>
          </a:p>
        </p:txBody>
      </p:sp>
    </p:spTree>
    <p:extLst>
      <p:ext uri="{BB962C8B-B14F-4D97-AF65-F5344CB8AC3E}">
        <p14:creationId xmlns:p14="http://schemas.microsoft.com/office/powerpoint/2010/main" val="923263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228299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DHCP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pic>
        <p:nvPicPr>
          <p:cNvPr id="6146" name="Picture 2" descr="https://tecadmin.net/wp-content/uploads/2013/03/dhcp.png">
            <a:extLst>
              <a:ext uri="{FF2B5EF4-FFF2-40B4-BE49-F238E27FC236}">
                <a16:creationId xmlns:a16="http://schemas.microsoft.com/office/drawing/2014/main" id="{3275F862-9ED2-456D-9FF7-DD320836C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116" y="1559860"/>
            <a:ext cx="7188007" cy="4182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5009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195598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DNS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pic>
        <p:nvPicPr>
          <p:cNvPr id="6" name="Picture 4" descr="http://najcolabs.com/wp-content/uploads/2009/05/how-dns-works-wm.png">
            <a:extLst>
              <a:ext uri="{FF2B5EF4-FFF2-40B4-BE49-F238E27FC236}">
                <a16:creationId xmlns:a16="http://schemas.microsoft.com/office/drawing/2014/main" id="{71F3E111-ED36-4258-A66D-4F419F4F9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3823" y="1165377"/>
            <a:ext cx="6821300" cy="504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60700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1873623" y="1272988"/>
            <a:ext cx="339387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DNSMASQ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Conf fajl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095629-36D4-4EDE-B471-68A921BF7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3560" y="2719538"/>
            <a:ext cx="6568440" cy="413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6398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1873623" y="1272988"/>
            <a:ext cx="663194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IP Forwarding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Ethernet 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&lt;</a:t>
            </a: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-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&gt;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WiFi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Tabele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rutiranja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Iptables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alat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 u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linux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-u</a:t>
            </a:r>
            <a:endParaRPr lang="sr-Latn-ME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pic>
        <p:nvPicPr>
          <p:cNvPr id="6" name="Picture 5" descr="C:\Users\MS251064\AppData\Local\Microsoft\Windows\INetCache\Content.Word\routing_table1.png">
            <a:extLst>
              <a:ext uri="{FF2B5EF4-FFF2-40B4-BE49-F238E27FC236}">
                <a16:creationId xmlns:a16="http://schemas.microsoft.com/office/drawing/2014/main" id="{C51CDEA9-913D-4ED7-90AC-74F98344054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398" y="4181366"/>
            <a:ext cx="5038725" cy="25431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91718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1873623" y="1272988"/>
            <a:ext cx="622959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Automatizacija</a:t>
            </a: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procesa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Shell 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skripte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1485900" lvl="2" indent="-571500">
              <a:buFont typeface="Arial" panose="020B0604020202020204" pitchFamily="34" charset="0"/>
              <a:buChar char="•"/>
            </a:pPr>
            <a:endParaRPr lang="sr-Latn-ME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Softverska implementacija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FA57FB-EF7A-4D70-B6BF-CE8E981FF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4024" y="2671482"/>
            <a:ext cx="7011062" cy="363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063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1873623" y="1272988"/>
            <a:ext cx="622959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85900" lvl="2" indent="-571500">
              <a:buFont typeface="Arial" panose="020B0604020202020204" pitchFamily="34" charset="0"/>
              <a:buChar char="•"/>
            </a:pPr>
            <a:endParaRPr lang="sr-Latn-ME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err="1">
                <a:solidFill>
                  <a:schemeClr val="bg1">
                    <a:lumMod val="85000"/>
                  </a:schemeClr>
                </a:solidFill>
              </a:rPr>
              <a:t>Izgled</a:t>
            </a:r>
            <a:r>
              <a:rPr lang="en-US" sz="5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5400" dirty="0" err="1">
                <a:solidFill>
                  <a:schemeClr val="bg1">
                    <a:lumMod val="85000"/>
                  </a:schemeClr>
                </a:solidFill>
              </a:rPr>
              <a:t>ure</a:t>
            </a:r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đaja sa ekranom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C660BE-7F63-45A9-9F4A-71C32FD10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631" y="1165377"/>
            <a:ext cx="7651492" cy="430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7692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0F6C53-D104-4E40-92BD-08976D486C6C}"/>
              </a:ext>
            </a:extLst>
          </p:cNvPr>
          <p:cNvSpPr txBox="1"/>
          <p:nvPr/>
        </p:nvSpPr>
        <p:spPr>
          <a:xfrm>
            <a:off x="7593106" y="5889812"/>
            <a:ext cx="43220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Sekulovi</a:t>
            </a: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ć Milorad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5FFF66-AD25-4C65-8740-17E7757A1826}"/>
              </a:ext>
            </a:extLst>
          </p:cNvPr>
          <p:cNvSpPr txBox="1"/>
          <p:nvPr/>
        </p:nvSpPr>
        <p:spPr>
          <a:xfrm>
            <a:off x="1503147" y="1425389"/>
            <a:ext cx="106888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IoT </a:t>
            </a:r>
            <a:r>
              <a:rPr lang="en-US" sz="5400" dirty="0">
                <a:solidFill>
                  <a:schemeClr val="bg1">
                    <a:lumMod val="85000"/>
                  </a:schemeClr>
                </a:solidFill>
              </a:rPr>
              <a:t> </a:t>
            </a:r>
            <a:endParaRPr lang="sr-Latn-ME" sz="5400" dirty="0">
              <a:solidFill>
                <a:schemeClr val="bg1">
                  <a:lumMod val="85000"/>
                </a:schemeClr>
              </a:solidFill>
            </a:endParaRPr>
          </a:p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Evidencija prisustva putem WiFi-ja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F7A33E5-9CEF-4391-91C1-D9B19C4BC056}"/>
              </a:ext>
            </a:extLst>
          </p:cNvPr>
          <p:cNvSpPr/>
          <p:nvPr/>
        </p:nvSpPr>
        <p:spPr>
          <a:xfrm>
            <a:off x="5500040" y="3925368"/>
            <a:ext cx="604289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 err="1">
                <a:ln w="0"/>
                <a:solidFill>
                  <a:srgbClr val="40404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Hvala</a:t>
            </a:r>
            <a:r>
              <a:rPr lang="en-US" sz="5400" b="0" cap="none" spc="0" dirty="0">
                <a:ln w="0"/>
                <a:solidFill>
                  <a:srgbClr val="40404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5400" b="0" cap="none" spc="0" dirty="0" err="1">
                <a:ln w="0"/>
                <a:solidFill>
                  <a:srgbClr val="40404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na</a:t>
            </a:r>
            <a:r>
              <a:rPr lang="en-US" sz="5400" b="0" cap="none" spc="0" dirty="0">
                <a:ln w="0"/>
                <a:solidFill>
                  <a:srgbClr val="40404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pa</a:t>
            </a:r>
            <a:r>
              <a:rPr lang="sr-Latn-ME" sz="5400" dirty="0">
                <a:ln w="0"/>
                <a:solidFill>
                  <a:srgbClr val="40404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žnji</a:t>
            </a:r>
            <a:endParaRPr lang="sr-Latn-ME" sz="5400" b="0" cap="none" spc="0" dirty="0">
              <a:ln w="0"/>
              <a:solidFill>
                <a:srgbClr val="40404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73658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6899646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Šifre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Kartice i tagovi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Video nadzor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Laseri i infra crveni senzori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85000"/>
                  </a:schemeClr>
                </a:solidFill>
              </a:rPr>
              <a:t>Druga re</a:t>
            </a:r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šenja</a:t>
            </a:r>
          </a:p>
        </p:txBody>
      </p:sp>
    </p:spTree>
    <p:extLst>
      <p:ext uri="{BB962C8B-B14F-4D97-AF65-F5344CB8AC3E}">
        <p14:creationId xmlns:p14="http://schemas.microsoft.com/office/powerpoint/2010/main" val="1919223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5025735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Raspberry pi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P</a:t>
            </a: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r</a:t>
            </a:r>
            <a:r>
              <a:rPr lang="en-US" sz="4400" dirty="0" err="1">
                <a:solidFill>
                  <a:schemeClr val="bg1">
                    <a:lumMod val="85000"/>
                  </a:schemeClr>
                </a:solidFill>
              </a:rPr>
              <a:t>i</a:t>
            </a: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stupna tačka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Web server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Baza podataka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Opcioni internet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Idejno rešenje</a:t>
            </a:r>
          </a:p>
        </p:txBody>
      </p:sp>
    </p:spTree>
    <p:extLst>
      <p:ext uri="{BB962C8B-B14F-4D97-AF65-F5344CB8AC3E}">
        <p14:creationId xmlns:p14="http://schemas.microsoft.com/office/powerpoint/2010/main" val="2295030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9825254" cy="48320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Hardver</a:t>
            </a:r>
          </a:p>
          <a:p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	Raspberry Pi</a:t>
            </a:r>
          </a:p>
          <a:p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Softver</a:t>
            </a:r>
          </a:p>
          <a:p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	Java (kontrolna aplikacija), node.js</a:t>
            </a:r>
          </a:p>
          <a:p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		 (web server), python (pristup ARP-u),</a:t>
            </a:r>
          </a:p>
          <a:p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				hostapd/dnsmasq (pristupna</a:t>
            </a:r>
          </a:p>
          <a:p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					tačka, DHCP i DNS)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Organizacija projekta</a:t>
            </a:r>
          </a:p>
        </p:txBody>
      </p:sp>
    </p:spTree>
    <p:extLst>
      <p:ext uri="{BB962C8B-B14F-4D97-AF65-F5344CB8AC3E}">
        <p14:creationId xmlns:p14="http://schemas.microsoft.com/office/powerpoint/2010/main" val="83151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G_20170527_132817">
            <a:extLst>
              <a:ext uri="{FF2B5EF4-FFF2-40B4-BE49-F238E27FC236}">
                <a16:creationId xmlns:a16="http://schemas.microsoft.com/office/drawing/2014/main" id="{4506E67E-4143-4CCF-BAB4-A65F03D73A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5" r="2365" b="1"/>
          <a:stretch/>
        </p:blipFill>
        <p:spPr bwMode="auto">
          <a:xfrm>
            <a:off x="3701613" y="-1"/>
            <a:ext cx="8490388" cy="4912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006C7D-3EE9-4926-BA72-927D5B6BDA50}"/>
              </a:ext>
            </a:extLst>
          </p:cNvPr>
          <p:cNvSpPr txBox="1"/>
          <p:nvPr/>
        </p:nvSpPr>
        <p:spPr>
          <a:xfrm>
            <a:off x="3315046" y="5594351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Dijagram</a:t>
            </a:r>
          </a:p>
        </p:txBody>
      </p:sp>
    </p:spTree>
    <p:extLst>
      <p:ext uri="{BB962C8B-B14F-4D97-AF65-F5344CB8AC3E}">
        <p14:creationId xmlns:p14="http://schemas.microsoft.com/office/powerpoint/2010/main" val="1193339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8774390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Linux – izbor Raspbian-a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Potreba za medijumom(sd kartica)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SoC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Ram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Napajanje</a:t>
            </a:r>
          </a:p>
          <a:p>
            <a:pPr marL="1943100" lvl="3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GPIO</a:t>
            </a:r>
            <a:endParaRPr lang="en-US" sz="44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Raspberry Pi 3</a:t>
            </a:r>
          </a:p>
        </p:txBody>
      </p:sp>
      <p:pic>
        <p:nvPicPr>
          <p:cNvPr id="6" name="Picture 5" descr="C:\Users\msekulovic\AppData\Local\Microsoft\Windows\INetCache\Content.Word\pi3-block-diagram-rev4.png">
            <a:extLst>
              <a:ext uri="{FF2B5EF4-FFF2-40B4-BE49-F238E27FC236}">
                <a16:creationId xmlns:a16="http://schemas.microsoft.com/office/drawing/2014/main" id="{07AECE0E-647D-4A67-895F-F9176E2D1110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6202" y="2926797"/>
            <a:ext cx="5495798" cy="39312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89780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627287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WiFi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400" dirty="0">
                <a:solidFill>
                  <a:schemeClr val="bg1">
                    <a:lumMod val="85000"/>
                  </a:schemeClr>
                </a:solidFill>
              </a:rPr>
              <a:t>Broadcom BCM43438</a:t>
            </a:r>
            <a:endParaRPr lang="sr-Latn-ME" sz="4400" dirty="0">
              <a:solidFill>
                <a:schemeClr val="bg1">
                  <a:lumMod val="85000"/>
                </a:schemeClr>
              </a:solidFill>
            </a:endParaRP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Izbor kanala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Raspberry Pi 3</a:t>
            </a:r>
          </a:p>
        </p:txBody>
      </p:sp>
      <p:pic>
        <p:nvPicPr>
          <p:cNvPr id="6" name="Picture 5" descr="C:\Users\milor\AppData\Local\Microsoft\Windows\INetCache\Content.Word\2.4.png">
            <a:extLst>
              <a:ext uri="{FF2B5EF4-FFF2-40B4-BE49-F238E27FC236}">
                <a16:creationId xmlns:a16="http://schemas.microsoft.com/office/drawing/2014/main" id="{58379CAA-D8B3-4148-8254-6AFA6429408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375" y="4886325"/>
            <a:ext cx="5762625" cy="1971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8193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88929" y="5594351"/>
            <a:ext cx="3122519" cy="15874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7DFB15-9D47-4800-8844-544A2DA885F7}"/>
              </a:ext>
            </a:extLst>
          </p:cNvPr>
          <p:cNvSpPr txBox="1"/>
          <p:nvPr/>
        </p:nvSpPr>
        <p:spPr>
          <a:xfrm>
            <a:off x="2492188" y="1371600"/>
            <a:ext cx="3344377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GPIO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Ekran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XPT2046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sr-Latn-ME" sz="4400" dirty="0">
                <a:solidFill>
                  <a:schemeClr val="bg1">
                    <a:lumMod val="85000"/>
                  </a:schemeClr>
                </a:solidFill>
              </a:rPr>
              <a:t>SAR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FBBF0-FFEB-4A67-85C4-72E4EAF799FE}"/>
              </a:ext>
            </a:extLst>
          </p:cNvPr>
          <p:cNvSpPr txBox="1"/>
          <p:nvPr/>
        </p:nvSpPr>
        <p:spPr>
          <a:xfrm>
            <a:off x="1226270" y="242047"/>
            <a:ext cx="106888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ME" sz="5400" dirty="0">
                <a:solidFill>
                  <a:schemeClr val="bg1">
                    <a:lumMod val="85000"/>
                  </a:schemeClr>
                </a:solidFill>
              </a:rPr>
              <a:t>Raspberry Pi 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D23B76-6359-4897-8671-7490B9669944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90534" y="1255749"/>
            <a:ext cx="5760720" cy="3593465"/>
          </a:xfrm>
          <a:prstGeom prst="rect">
            <a:avLst/>
          </a:prstGeom>
        </p:spPr>
      </p:pic>
      <p:pic>
        <p:nvPicPr>
          <p:cNvPr id="8" name="Picture 7" descr="C:\Users\MS251064\AppData\Local\Microsoft\Windows\INetCache\Content.Word\SA_ADC_block_diagram.png">
            <a:extLst>
              <a:ext uri="{FF2B5EF4-FFF2-40B4-BE49-F238E27FC236}">
                <a16:creationId xmlns:a16="http://schemas.microsoft.com/office/drawing/2014/main" id="{F860EE39-58D3-4AC2-B5ED-98E4E12A6BF5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5473" y="4939586"/>
            <a:ext cx="2279650" cy="18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0" name="Picture 2" descr="313px-Sample-hold-circuit">
            <a:extLst>
              <a:ext uri="{FF2B5EF4-FFF2-40B4-BE49-F238E27FC236}">
                <a16:creationId xmlns:a16="http://schemas.microsoft.com/office/drawing/2014/main" id="{789B0251-44AB-402B-AEAB-32B8E85980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2744" y="5257879"/>
            <a:ext cx="2978150" cy="119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09542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161</TotalTime>
  <Words>273</Words>
  <Application>Microsoft Office PowerPoint</Application>
  <PresentationFormat>Widescreen</PresentationFormat>
  <Paragraphs>122</Paragraphs>
  <Slides>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Arial</vt:lpstr>
      <vt:lpstr>Arial Unicode MS</vt:lpstr>
      <vt:lpstr>Calibri</vt:lpstr>
      <vt:lpstr>Corbel</vt:lpstr>
      <vt:lpstr>Courier New</vt:lpstr>
      <vt:lpstr>Times New Roman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Sekulovic, Milorad</dc:creator>
  <cp:lastModifiedBy>Milorad Sekulovic</cp:lastModifiedBy>
  <cp:revision>16</cp:revision>
  <dcterms:created xsi:type="dcterms:W3CDTF">2017-08-26T13:07:07Z</dcterms:created>
  <dcterms:modified xsi:type="dcterms:W3CDTF">2017-09-26T21:21:43Z</dcterms:modified>
</cp:coreProperties>
</file>

<file path=docProps/thumbnail.jpeg>
</file>